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17F631-71E3-8AA6-E57E-E1DB290EDF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FF40031-916A-9866-58DC-639DDC6D09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5967B90-C3D0-CF41-2440-F551C2BF7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C9B14-469B-45B6-A859-046434071999}" type="datetimeFigureOut">
              <a:rPr lang="fr-FR" smtClean="0"/>
              <a:t>04/10/2022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1373A26-6C13-64B3-FCDA-7CFC298BF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516F7ED-8623-268E-6CB5-16F21C2F3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5DE44-FAF8-4598-8B5C-D173B2C4D0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9477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7A7028-436D-E57D-810F-FE3748CE3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5C8B3C6-24F0-03BC-2953-FE087E430A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07759B0-35F3-2AE4-1D18-B40C2F1F9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C9B14-469B-45B6-A859-046434071999}" type="datetimeFigureOut">
              <a:rPr lang="fr-FR" smtClean="0"/>
              <a:t>04/10/2022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0043EA1-0D08-13E7-C877-D1FC7BB17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F56019D-663E-6E4C-7DE9-E0CBEC091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5DE44-FAF8-4598-8B5C-D173B2C4D0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9062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B229DE4-1905-9D7A-695E-1F6DDD6A43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F6069A5-3809-B805-96F7-3CE9F9FEF3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E3C6162-8FC1-6429-CF61-BF6A72F1B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C9B14-469B-45B6-A859-046434071999}" type="datetimeFigureOut">
              <a:rPr lang="fr-FR" smtClean="0"/>
              <a:t>04/10/2022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82EDBE0-A3E7-4E6E-71DF-6B9B7F0B6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64A2168-DF31-537A-5417-0BBBFAB16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5DE44-FAF8-4598-8B5C-D173B2C4D0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2827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7E1D2C-3180-C8DB-2DAC-E83480989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B78006B-837D-09F2-F4BE-9233B0FE9C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B34FBD3-AE62-AD90-DBFA-D1AB1F544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C9B14-469B-45B6-A859-046434071999}" type="datetimeFigureOut">
              <a:rPr lang="fr-FR" smtClean="0"/>
              <a:t>04/10/2022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6206A7C-18E5-CBB8-5409-3DEDD31D5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498096B-1306-D039-0328-D5BD77258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5DE44-FAF8-4598-8B5C-D173B2C4D0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1983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619338-42CD-183D-860E-90D1134C0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F262A3E-D4D1-344C-5A79-1E1FFE1BB2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942E0D6-4991-2103-0AE2-224D51736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C9B14-469B-45B6-A859-046434071999}" type="datetimeFigureOut">
              <a:rPr lang="fr-FR" smtClean="0"/>
              <a:t>04/10/2022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99EB62B-B3FE-C8AD-855F-BC38C4382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5E9AE0B-E637-4B7C-4A98-A7A37BFFC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5DE44-FAF8-4598-8B5C-D173B2C4D0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6179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CB7B2F-F109-6F5A-F69F-88D1399CE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59870CB-7D54-87F6-2195-6C0A09EBAD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929C87D-9BF3-37F1-FCC4-62036ABBC4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26F7BBC-F478-7639-88D0-01202EC05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C9B14-469B-45B6-A859-046434071999}" type="datetimeFigureOut">
              <a:rPr lang="fr-FR" smtClean="0"/>
              <a:t>04/10/2022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CE80ACD-BE59-79B9-337E-7B347453D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CCB4978-A5BC-7E34-26D8-EE33904A4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5DE44-FAF8-4598-8B5C-D173B2C4D0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8806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A12176-15C0-AAF3-AE4D-35B0C2610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98B737D-01B8-6C7A-6353-A73586D314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CD1A0F6-4DA3-EFC5-D27D-7C65270FE2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47BA420-0A94-24A6-39F6-E877671D38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714B17C-01F2-69F5-1640-1ACA093D0E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91D78AA-7515-16E4-391B-6FCF08707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C9B14-469B-45B6-A859-046434071999}" type="datetimeFigureOut">
              <a:rPr lang="fr-FR" smtClean="0"/>
              <a:t>04/10/2022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C2CD8F2-97E4-7779-852D-25B30325F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04BE7D3-3FCA-FA3D-2EAD-2D578256B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5DE44-FAF8-4598-8B5C-D173B2C4D0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4815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75B1F5-9E80-1599-F180-9268A55F8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2A20553-D889-85E4-3DD3-9329834DC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C9B14-469B-45B6-A859-046434071999}" type="datetimeFigureOut">
              <a:rPr lang="fr-FR" smtClean="0"/>
              <a:t>04/10/2022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EB0AA07-8138-D599-B64C-AD5D67A64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D8E5AF7-D646-68C3-1C85-4212DA70C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5DE44-FAF8-4598-8B5C-D173B2C4D0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0565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797512B-9B45-1AC7-F8EA-300406FA4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C9B14-469B-45B6-A859-046434071999}" type="datetimeFigureOut">
              <a:rPr lang="fr-FR" smtClean="0"/>
              <a:t>04/10/2022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50A65F2-702C-2064-003D-6436F2A7F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BEFFF7B-13E1-C538-D988-8EFDAE38F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5DE44-FAF8-4598-8B5C-D173B2C4D0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0260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D4947A-DA1A-42DF-2AB9-50809795D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4F64AA6-F319-00C7-1710-9063EFE131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03E4AB3-1864-591F-121F-88B1C2782F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0899F96-0FA9-4721-94D9-097231402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C9B14-469B-45B6-A859-046434071999}" type="datetimeFigureOut">
              <a:rPr lang="fr-FR" smtClean="0"/>
              <a:t>04/10/2022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A6D6586-CC49-3B71-D4DB-D17436246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D2E1869-6BDA-4F1C-F393-F494CB682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5DE44-FAF8-4598-8B5C-D173B2C4D0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8755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C6F39E-1F31-6CC0-ACAB-9CB8DF01E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84CD5F9-BB1C-30FE-C063-E57E75EB36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D5188AF-E68B-D8B1-449B-A94B2411F6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473778D-7BF2-06C3-2BF0-C15E8F3D9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C9B14-469B-45B6-A859-046434071999}" type="datetimeFigureOut">
              <a:rPr lang="fr-FR" smtClean="0"/>
              <a:t>04/10/2022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6D5A07E-91D3-4F6A-56F8-2D0258887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53AB2BA-6139-0D4B-A5B0-9999515A8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5DE44-FAF8-4598-8B5C-D173B2C4D0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8838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3F29F67-F53E-6C2B-87E7-AFC2088AE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BDEA099-3210-4854-9729-81555B1E80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4838387-5BD3-37C6-35BB-E721C0D379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C9B14-469B-45B6-A859-046434071999}" type="datetimeFigureOut">
              <a:rPr lang="fr-FR" smtClean="0"/>
              <a:t>04/10/2022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41E2F7D-A809-2A61-E34E-9C894F5B67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AAB2C92-18A1-31B4-88AF-3501174675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5DE44-FAF8-4598-8B5C-D173B2C4D0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6959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06B2299-FCBE-7692-F57E-CCEF21C422E0}"/>
              </a:ext>
            </a:extLst>
          </p:cNvPr>
          <p:cNvSpPr/>
          <p:nvPr/>
        </p:nvSpPr>
        <p:spPr>
          <a:xfrm>
            <a:off x="612396" y="759203"/>
            <a:ext cx="2164360" cy="68789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Besoins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BC8126D-C837-338F-06E1-E43D049D1D31}"/>
              </a:ext>
            </a:extLst>
          </p:cNvPr>
          <p:cNvSpPr/>
          <p:nvPr/>
        </p:nvSpPr>
        <p:spPr>
          <a:xfrm>
            <a:off x="9729831" y="759204"/>
            <a:ext cx="2164360" cy="68789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Fiche d’Action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B9C51A0-073E-7805-B0B3-A4FE36C33E61}"/>
              </a:ext>
            </a:extLst>
          </p:cNvPr>
          <p:cNvSpPr/>
          <p:nvPr/>
        </p:nvSpPr>
        <p:spPr>
          <a:xfrm>
            <a:off x="9729831" y="1528193"/>
            <a:ext cx="2164360" cy="776208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sz="1200" dirty="0">
                <a:solidFill>
                  <a:schemeClr val="tx2"/>
                </a:solidFill>
              </a:rPr>
              <a:t>1. Améliorer le cadre et la qualité de vie des habitants et renforcer les équipements de proximité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C480D79-B2FF-5C6C-3213-FAE1D48CA5B2}"/>
              </a:ext>
            </a:extLst>
          </p:cNvPr>
          <p:cNvSpPr/>
          <p:nvPr/>
        </p:nvSpPr>
        <p:spPr>
          <a:xfrm>
            <a:off x="9729831" y="2583109"/>
            <a:ext cx="2164360" cy="803610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sz="1200" dirty="0">
                <a:solidFill>
                  <a:schemeClr val="tx2"/>
                </a:solidFill>
              </a:rPr>
              <a:t>2. Construire ensemble les transitions énergétiques, environnementales, alimentaires et numériques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D0DE5B5-E495-A62C-7FD4-5648B82B2FCF}"/>
              </a:ext>
            </a:extLst>
          </p:cNvPr>
          <p:cNvSpPr/>
          <p:nvPr/>
        </p:nvSpPr>
        <p:spPr>
          <a:xfrm>
            <a:off x="9729831" y="3638025"/>
            <a:ext cx="2164360" cy="687897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sz="1200" dirty="0">
                <a:solidFill>
                  <a:schemeClr val="tx2"/>
                </a:solidFill>
              </a:rPr>
              <a:t>3. Renforcer l'attractivité économie, culturelle et  touristique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9CC43D0-F78F-9FA9-873F-31F77A2C050A}"/>
              </a:ext>
            </a:extLst>
          </p:cNvPr>
          <p:cNvSpPr/>
          <p:nvPr/>
        </p:nvSpPr>
        <p:spPr>
          <a:xfrm>
            <a:off x="9729831" y="4723002"/>
            <a:ext cx="2164360" cy="687897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2"/>
                </a:solidFill>
              </a:rPr>
              <a:t>4. Coopération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0065520-3771-444A-6F06-ACCD3526C4D6}"/>
              </a:ext>
            </a:extLst>
          </p:cNvPr>
          <p:cNvSpPr/>
          <p:nvPr/>
        </p:nvSpPr>
        <p:spPr>
          <a:xfrm>
            <a:off x="9729831" y="5807979"/>
            <a:ext cx="2164360" cy="687897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>
                <a:solidFill>
                  <a:schemeClr val="tx2"/>
                </a:solidFill>
              </a:rPr>
              <a:t>5. Animation</a:t>
            </a:r>
            <a:r>
              <a:rPr lang="fr-FR" sz="1200" dirty="0">
                <a:solidFill>
                  <a:schemeClr val="tx2"/>
                </a:solidFill>
              </a:rPr>
              <a:t>/Gestion 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51B99987-F144-EEF7-1579-0B507F336F85}"/>
              </a:ext>
            </a:extLst>
          </p:cNvPr>
          <p:cNvSpPr/>
          <p:nvPr/>
        </p:nvSpPr>
        <p:spPr>
          <a:xfrm>
            <a:off x="4953698" y="5199074"/>
            <a:ext cx="2164360" cy="68789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sz="1200" b="1" dirty="0">
                <a:solidFill>
                  <a:schemeClr val="bg1"/>
                </a:solidFill>
              </a:rPr>
              <a:t>Un Pays qui s'enrichit avec la culture et le tourisme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64B9BA6A-B50A-A50A-2831-9E7AB68F43D4}"/>
              </a:ext>
            </a:extLst>
          </p:cNvPr>
          <p:cNvSpPr/>
          <p:nvPr/>
        </p:nvSpPr>
        <p:spPr>
          <a:xfrm>
            <a:off x="4953698" y="3844361"/>
            <a:ext cx="2164360" cy="68789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sz="1200" b="1" dirty="0">
                <a:solidFill>
                  <a:schemeClr val="bg1"/>
                </a:solidFill>
              </a:rPr>
              <a:t>Un Pays qui aborde les transitions 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2F7D6AF-CFBD-3569-498E-1E71BF5EE216}"/>
              </a:ext>
            </a:extLst>
          </p:cNvPr>
          <p:cNvSpPr/>
          <p:nvPr/>
        </p:nvSpPr>
        <p:spPr>
          <a:xfrm>
            <a:off x="4949504" y="2473756"/>
            <a:ext cx="2164360" cy="68789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fr-FR" sz="1200" b="1" dirty="0">
                <a:solidFill>
                  <a:schemeClr val="bg1"/>
                </a:solidFill>
              </a:rPr>
              <a:t>Un Pays  qui privilégie  le cadre et la qualité de vie des habitants 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56AB153F-9F9A-1387-8DA8-54A2B96A7A15}"/>
              </a:ext>
            </a:extLst>
          </p:cNvPr>
          <p:cNvSpPr/>
          <p:nvPr/>
        </p:nvSpPr>
        <p:spPr>
          <a:xfrm>
            <a:off x="4949504" y="759203"/>
            <a:ext cx="2164360" cy="68789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Objectif prioritaire  </a:t>
            </a:r>
          </a:p>
        </p:txBody>
      </p:sp>
      <p:cxnSp>
        <p:nvCxnSpPr>
          <p:cNvPr id="48" name="Connecteur droit avec flèche 47">
            <a:extLst>
              <a:ext uri="{FF2B5EF4-FFF2-40B4-BE49-F238E27FC236}">
                <a16:creationId xmlns:a16="http://schemas.microsoft.com/office/drawing/2014/main" id="{7CDB3D51-7B70-DBBF-BD95-D9FAA65D4779}"/>
              </a:ext>
            </a:extLst>
          </p:cNvPr>
          <p:cNvCxnSpPr>
            <a:cxnSpLocks/>
            <a:stCxn id="42" idx="3"/>
          </p:cNvCxnSpPr>
          <p:nvPr/>
        </p:nvCxnSpPr>
        <p:spPr>
          <a:xfrm flipV="1">
            <a:off x="7113864" y="1740111"/>
            <a:ext cx="2615967" cy="1077594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avec flèche 48">
            <a:extLst>
              <a:ext uri="{FF2B5EF4-FFF2-40B4-BE49-F238E27FC236}">
                <a16:creationId xmlns:a16="http://schemas.microsoft.com/office/drawing/2014/main" id="{9072EDF0-815E-81A4-D249-5F7F79CC446F}"/>
              </a:ext>
            </a:extLst>
          </p:cNvPr>
          <p:cNvCxnSpPr>
            <a:cxnSpLocks/>
            <a:stCxn id="42" idx="3"/>
          </p:cNvCxnSpPr>
          <p:nvPr/>
        </p:nvCxnSpPr>
        <p:spPr>
          <a:xfrm>
            <a:off x="7113864" y="2817705"/>
            <a:ext cx="2615967" cy="1010764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avec flèche 49">
            <a:extLst>
              <a:ext uri="{FF2B5EF4-FFF2-40B4-BE49-F238E27FC236}">
                <a16:creationId xmlns:a16="http://schemas.microsoft.com/office/drawing/2014/main" id="{C17A7ABF-DA49-4C55-1564-BDE1D04CA4EB}"/>
              </a:ext>
            </a:extLst>
          </p:cNvPr>
          <p:cNvCxnSpPr>
            <a:cxnSpLocks/>
            <a:stCxn id="40" idx="3"/>
          </p:cNvCxnSpPr>
          <p:nvPr/>
        </p:nvCxnSpPr>
        <p:spPr>
          <a:xfrm flipV="1">
            <a:off x="7118058" y="1876433"/>
            <a:ext cx="2615967" cy="2311877"/>
          </a:xfrm>
          <a:prstGeom prst="straightConnector1">
            <a:avLst/>
          </a:prstGeom>
          <a:ln w="127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avec flèche 50">
            <a:extLst>
              <a:ext uri="{FF2B5EF4-FFF2-40B4-BE49-F238E27FC236}">
                <a16:creationId xmlns:a16="http://schemas.microsoft.com/office/drawing/2014/main" id="{CC082255-F7F4-18CE-A0AF-2A0B8D77AB4B}"/>
              </a:ext>
            </a:extLst>
          </p:cNvPr>
          <p:cNvCxnSpPr>
            <a:cxnSpLocks/>
          </p:cNvCxnSpPr>
          <p:nvPr/>
        </p:nvCxnSpPr>
        <p:spPr>
          <a:xfrm flipV="1">
            <a:off x="7076812" y="2785104"/>
            <a:ext cx="2661407" cy="1403205"/>
          </a:xfrm>
          <a:prstGeom prst="straightConnector1">
            <a:avLst/>
          </a:prstGeom>
          <a:ln w="127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avec flèche 51">
            <a:extLst>
              <a:ext uri="{FF2B5EF4-FFF2-40B4-BE49-F238E27FC236}">
                <a16:creationId xmlns:a16="http://schemas.microsoft.com/office/drawing/2014/main" id="{FE9F03C6-348F-8E25-7D9D-CBC1BF6A79B3}"/>
              </a:ext>
            </a:extLst>
          </p:cNvPr>
          <p:cNvCxnSpPr>
            <a:cxnSpLocks/>
          </p:cNvCxnSpPr>
          <p:nvPr/>
        </p:nvCxnSpPr>
        <p:spPr>
          <a:xfrm flipV="1">
            <a:off x="7113864" y="2076676"/>
            <a:ext cx="2615967" cy="3353840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avec flèche 52">
            <a:extLst>
              <a:ext uri="{FF2B5EF4-FFF2-40B4-BE49-F238E27FC236}">
                <a16:creationId xmlns:a16="http://schemas.microsoft.com/office/drawing/2014/main" id="{2CA6684F-7BC4-A3A4-61F0-BDAC81806A4B}"/>
              </a:ext>
            </a:extLst>
          </p:cNvPr>
          <p:cNvCxnSpPr>
            <a:cxnSpLocks/>
            <a:endCxn id="14" idx="1"/>
          </p:cNvCxnSpPr>
          <p:nvPr/>
        </p:nvCxnSpPr>
        <p:spPr>
          <a:xfrm flipV="1">
            <a:off x="7105476" y="2984914"/>
            <a:ext cx="2624355" cy="2445602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avec flèche 53">
            <a:extLst>
              <a:ext uri="{FF2B5EF4-FFF2-40B4-BE49-F238E27FC236}">
                <a16:creationId xmlns:a16="http://schemas.microsoft.com/office/drawing/2014/main" id="{03FC0772-5EE5-5852-BF6D-5A3542228E76}"/>
              </a:ext>
            </a:extLst>
          </p:cNvPr>
          <p:cNvCxnSpPr>
            <a:cxnSpLocks/>
            <a:endCxn id="16" idx="1"/>
          </p:cNvCxnSpPr>
          <p:nvPr/>
        </p:nvCxnSpPr>
        <p:spPr>
          <a:xfrm flipV="1">
            <a:off x="7076812" y="3981974"/>
            <a:ext cx="2653019" cy="1448542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avec flèche 68">
            <a:extLst>
              <a:ext uri="{FF2B5EF4-FFF2-40B4-BE49-F238E27FC236}">
                <a16:creationId xmlns:a16="http://schemas.microsoft.com/office/drawing/2014/main" id="{744F4E6D-2787-8D0D-65CA-68B7FAF93561}"/>
              </a:ext>
            </a:extLst>
          </p:cNvPr>
          <p:cNvCxnSpPr>
            <a:cxnSpLocks/>
            <a:stCxn id="42" idx="3"/>
          </p:cNvCxnSpPr>
          <p:nvPr/>
        </p:nvCxnSpPr>
        <p:spPr>
          <a:xfrm>
            <a:off x="7113864" y="2817705"/>
            <a:ext cx="2615967" cy="2051118"/>
          </a:xfrm>
          <a:prstGeom prst="straightConnector1">
            <a:avLst/>
          </a:prstGeom>
          <a:ln w="12700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avec flèche 69">
            <a:extLst>
              <a:ext uri="{FF2B5EF4-FFF2-40B4-BE49-F238E27FC236}">
                <a16:creationId xmlns:a16="http://schemas.microsoft.com/office/drawing/2014/main" id="{3C544497-5616-C846-B94B-BDA4ABA87A07}"/>
              </a:ext>
            </a:extLst>
          </p:cNvPr>
          <p:cNvCxnSpPr>
            <a:cxnSpLocks/>
            <a:stCxn id="40" idx="3"/>
            <a:endCxn id="18" idx="1"/>
          </p:cNvCxnSpPr>
          <p:nvPr/>
        </p:nvCxnSpPr>
        <p:spPr>
          <a:xfrm>
            <a:off x="7118058" y="4188310"/>
            <a:ext cx="2611773" cy="878641"/>
          </a:xfrm>
          <a:prstGeom prst="straightConnector1">
            <a:avLst/>
          </a:prstGeom>
          <a:ln w="127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droit avec flèche 70">
            <a:extLst>
              <a:ext uri="{FF2B5EF4-FFF2-40B4-BE49-F238E27FC236}">
                <a16:creationId xmlns:a16="http://schemas.microsoft.com/office/drawing/2014/main" id="{D8A0B963-CF5E-AAB7-D9B8-40A66DED9E26}"/>
              </a:ext>
            </a:extLst>
          </p:cNvPr>
          <p:cNvCxnSpPr>
            <a:cxnSpLocks/>
          </p:cNvCxnSpPr>
          <p:nvPr/>
        </p:nvCxnSpPr>
        <p:spPr>
          <a:xfrm flipV="1">
            <a:off x="7142528" y="5199074"/>
            <a:ext cx="2595691" cy="211825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ZoneTexte 81">
            <a:extLst>
              <a:ext uri="{FF2B5EF4-FFF2-40B4-BE49-F238E27FC236}">
                <a16:creationId xmlns:a16="http://schemas.microsoft.com/office/drawing/2014/main" id="{E829AE2D-7BCA-643F-F703-B60814A00B65}"/>
              </a:ext>
            </a:extLst>
          </p:cNvPr>
          <p:cNvSpPr txBox="1"/>
          <p:nvPr/>
        </p:nvSpPr>
        <p:spPr>
          <a:xfrm>
            <a:off x="225542" y="1923974"/>
            <a:ext cx="4456477" cy="38779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fr-F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Travailler l’image de territoire pour le rendre plus attractif</a:t>
            </a:r>
          </a:p>
          <a:p>
            <a:pPr lvl="0"/>
            <a:endParaRPr lang="fr-F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fr-F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Renforcer et </a:t>
            </a:r>
            <a:r>
              <a:rPr lang="fr-FR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lang="fr-F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quilibrer le maillage commercial, de services et équipeme</a:t>
            </a:r>
            <a:r>
              <a:rPr lang="fr-FR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nts </a:t>
            </a:r>
            <a:r>
              <a:rPr lang="fr-F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 proximité à toute la population </a:t>
            </a:r>
          </a:p>
          <a:p>
            <a:pPr lvl="0"/>
            <a:endParaRPr lang="fr-F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fr-FR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Préserver le milieu naturel, la biodiversité, l’environnement </a:t>
            </a:r>
          </a:p>
          <a:p>
            <a:pPr lvl="0"/>
            <a:endParaRPr lang="fr-FR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fr-F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Construir</a:t>
            </a:r>
            <a:r>
              <a:rPr lang="fr-FR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 une transition vers des modèles de consommation énergétiques plus durables et efficaces</a:t>
            </a:r>
          </a:p>
          <a:p>
            <a:pPr lvl="0"/>
            <a:endParaRPr lang="fr-F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fr-FR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Repenser le modèle agricole vers des nouvelles transitions</a:t>
            </a:r>
          </a:p>
          <a:p>
            <a:pPr lvl="0"/>
            <a:endParaRPr lang="fr-FR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fr-FR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Définir une stratégie touristique </a:t>
            </a:r>
          </a:p>
          <a:p>
            <a:pPr lvl="0"/>
            <a:endParaRPr lang="fr-FR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fr-FR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Renforcer l’attractivité économique et l’économie locale </a:t>
            </a:r>
          </a:p>
          <a:p>
            <a:pPr lvl="0"/>
            <a:endParaRPr lang="fr-FR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fr-FR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Maintenir et améliorer l’offre culturelle </a:t>
            </a:r>
          </a:p>
          <a:p>
            <a:pPr lvl="0"/>
            <a:endParaRPr lang="fr-FR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fr-FR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Construire des nouvelles formes de déplacement et de travail</a:t>
            </a:r>
          </a:p>
          <a:p>
            <a:pPr lvl="0"/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id="{9646F56E-AC1A-D0CE-21A2-05064CD3F196}"/>
              </a:ext>
            </a:extLst>
          </p:cNvPr>
          <p:cNvCxnSpPr/>
          <p:nvPr/>
        </p:nvCxnSpPr>
        <p:spPr>
          <a:xfrm>
            <a:off x="3934437" y="2104591"/>
            <a:ext cx="1015067" cy="575502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898AB2F2-4979-328A-600A-8F4DE96CD760}"/>
              </a:ext>
            </a:extLst>
          </p:cNvPr>
          <p:cNvCxnSpPr/>
          <p:nvPr/>
        </p:nvCxnSpPr>
        <p:spPr>
          <a:xfrm>
            <a:off x="3858936" y="2583109"/>
            <a:ext cx="1090568" cy="101368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E1FFF546-6AE5-2FDB-52C3-A208F0E6542F}"/>
              </a:ext>
            </a:extLst>
          </p:cNvPr>
          <p:cNvCxnSpPr/>
          <p:nvPr/>
        </p:nvCxnSpPr>
        <p:spPr>
          <a:xfrm>
            <a:off x="3993160" y="3010344"/>
            <a:ext cx="956344" cy="1041539"/>
          </a:xfrm>
          <a:prstGeom prst="straightConnector1">
            <a:avLst/>
          </a:prstGeom>
          <a:ln w="127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>
            <a:extLst>
              <a:ext uri="{FF2B5EF4-FFF2-40B4-BE49-F238E27FC236}">
                <a16:creationId xmlns:a16="http://schemas.microsoft.com/office/drawing/2014/main" id="{3D724C6E-2C72-E656-252B-0035C493CA9F}"/>
              </a:ext>
            </a:extLst>
          </p:cNvPr>
          <p:cNvCxnSpPr>
            <a:cxnSpLocks/>
          </p:cNvCxnSpPr>
          <p:nvPr/>
        </p:nvCxnSpPr>
        <p:spPr>
          <a:xfrm>
            <a:off x="3556932" y="3530818"/>
            <a:ext cx="1392572" cy="521065"/>
          </a:xfrm>
          <a:prstGeom prst="straightConnector1">
            <a:avLst/>
          </a:prstGeom>
          <a:ln w="127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>
            <a:extLst>
              <a:ext uri="{FF2B5EF4-FFF2-40B4-BE49-F238E27FC236}">
                <a16:creationId xmlns:a16="http://schemas.microsoft.com/office/drawing/2014/main" id="{E24E3F54-26DB-E991-E4FB-29A1A9D75191}"/>
              </a:ext>
            </a:extLst>
          </p:cNvPr>
          <p:cNvCxnSpPr/>
          <p:nvPr/>
        </p:nvCxnSpPr>
        <p:spPr>
          <a:xfrm>
            <a:off x="3934437" y="3981974"/>
            <a:ext cx="1015067" cy="85801"/>
          </a:xfrm>
          <a:prstGeom prst="straightConnector1">
            <a:avLst/>
          </a:prstGeom>
          <a:ln w="127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>
            <a:extLst>
              <a:ext uri="{FF2B5EF4-FFF2-40B4-BE49-F238E27FC236}">
                <a16:creationId xmlns:a16="http://schemas.microsoft.com/office/drawing/2014/main" id="{86C300D6-8986-6580-15A9-17998F13C1BF}"/>
              </a:ext>
            </a:extLst>
          </p:cNvPr>
          <p:cNvCxnSpPr/>
          <p:nvPr/>
        </p:nvCxnSpPr>
        <p:spPr>
          <a:xfrm>
            <a:off x="2453781" y="4286937"/>
            <a:ext cx="2495723" cy="1023294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>
            <a:extLst>
              <a:ext uri="{FF2B5EF4-FFF2-40B4-BE49-F238E27FC236}">
                <a16:creationId xmlns:a16="http://schemas.microsoft.com/office/drawing/2014/main" id="{357DB9D2-23C5-634D-1DA0-41E3E61223EE}"/>
              </a:ext>
            </a:extLst>
          </p:cNvPr>
          <p:cNvCxnSpPr/>
          <p:nvPr/>
        </p:nvCxnSpPr>
        <p:spPr>
          <a:xfrm>
            <a:off x="3766657" y="4664381"/>
            <a:ext cx="1182847" cy="688198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>
            <a:extLst>
              <a:ext uri="{FF2B5EF4-FFF2-40B4-BE49-F238E27FC236}">
                <a16:creationId xmlns:a16="http://schemas.microsoft.com/office/drawing/2014/main" id="{446A7E06-8214-1767-B941-B0388FC1363F}"/>
              </a:ext>
            </a:extLst>
          </p:cNvPr>
          <p:cNvCxnSpPr/>
          <p:nvPr/>
        </p:nvCxnSpPr>
        <p:spPr>
          <a:xfrm>
            <a:off x="2776756" y="5009132"/>
            <a:ext cx="2172748" cy="401767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>
            <a:extLst>
              <a:ext uri="{FF2B5EF4-FFF2-40B4-BE49-F238E27FC236}">
                <a16:creationId xmlns:a16="http://schemas.microsoft.com/office/drawing/2014/main" id="{D640AD6D-0AA8-CE27-5593-63061620BFE9}"/>
              </a:ext>
            </a:extLst>
          </p:cNvPr>
          <p:cNvCxnSpPr>
            <a:endCxn id="38" idx="1"/>
          </p:cNvCxnSpPr>
          <p:nvPr/>
        </p:nvCxnSpPr>
        <p:spPr>
          <a:xfrm>
            <a:off x="4110606" y="5410899"/>
            <a:ext cx="843092" cy="132124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avec flèche 30">
            <a:extLst>
              <a:ext uri="{FF2B5EF4-FFF2-40B4-BE49-F238E27FC236}">
                <a16:creationId xmlns:a16="http://schemas.microsoft.com/office/drawing/2014/main" id="{DAB1C1F0-9651-7799-338B-C6A4A28D1EB4}"/>
              </a:ext>
            </a:extLst>
          </p:cNvPr>
          <p:cNvCxnSpPr/>
          <p:nvPr/>
        </p:nvCxnSpPr>
        <p:spPr>
          <a:xfrm flipV="1">
            <a:off x="4118994" y="4325922"/>
            <a:ext cx="830510" cy="1084977"/>
          </a:xfrm>
          <a:prstGeom prst="straightConnector1">
            <a:avLst/>
          </a:prstGeom>
          <a:ln w="127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>
            <a:extLst>
              <a:ext uri="{FF2B5EF4-FFF2-40B4-BE49-F238E27FC236}">
                <a16:creationId xmlns:a16="http://schemas.microsoft.com/office/drawing/2014/main" id="{FD576F25-64EC-DA97-5D28-4B26EEEC291C}"/>
              </a:ext>
            </a:extLst>
          </p:cNvPr>
          <p:cNvCxnSpPr>
            <a:endCxn id="42" idx="1"/>
          </p:cNvCxnSpPr>
          <p:nvPr/>
        </p:nvCxnSpPr>
        <p:spPr>
          <a:xfrm flipV="1">
            <a:off x="4118994" y="2817705"/>
            <a:ext cx="830510" cy="2531511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avec flèche 35">
            <a:extLst>
              <a:ext uri="{FF2B5EF4-FFF2-40B4-BE49-F238E27FC236}">
                <a16:creationId xmlns:a16="http://schemas.microsoft.com/office/drawing/2014/main" id="{78763AF9-32DA-CF8E-B8C2-932AC8BD7FC6}"/>
              </a:ext>
            </a:extLst>
          </p:cNvPr>
          <p:cNvCxnSpPr>
            <a:endCxn id="42" idx="1"/>
          </p:cNvCxnSpPr>
          <p:nvPr/>
        </p:nvCxnSpPr>
        <p:spPr>
          <a:xfrm flipV="1">
            <a:off x="2785144" y="2817705"/>
            <a:ext cx="2164360" cy="2191427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avec flèche 38">
            <a:extLst>
              <a:ext uri="{FF2B5EF4-FFF2-40B4-BE49-F238E27FC236}">
                <a16:creationId xmlns:a16="http://schemas.microsoft.com/office/drawing/2014/main" id="{A8B76F7D-393B-6468-27A4-F28BE83BD54E}"/>
              </a:ext>
            </a:extLst>
          </p:cNvPr>
          <p:cNvCxnSpPr>
            <a:endCxn id="42" idx="1"/>
          </p:cNvCxnSpPr>
          <p:nvPr/>
        </p:nvCxnSpPr>
        <p:spPr>
          <a:xfrm flipV="1">
            <a:off x="2453781" y="2817705"/>
            <a:ext cx="2495723" cy="1469232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avec flèche 42">
            <a:extLst>
              <a:ext uri="{FF2B5EF4-FFF2-40B4-BE49-F238E27FC236}">
                <a16:creationId xmlns:a16="http://schemas.microsoft.com/office/drawing/2014/main" id="{E4464B5B-1227-7AA8-795F-56EAEB3B112F}"/>
              </a:ext>
            </a:extLst>
          </p:cNvPr>
          <p:cNvCxnSpPr/>
          <p:nvPr/>
        </p:nvCxnSpPr>
        <p:spPr>
          <a:xfrm flipV="1">
            <a:off x="3766657" y="2984914"/>
            <a:ext cx="1174459" cy="1676104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>
            <a:extLst>
              <a:ext uri="{FF2B5EF4-FFF2-40B4-BE49-F238E27FC236}">
                <a16:creationId xmlns:a16="http://schemas.microsoft.com/office/drawing/2014/main" id="{73F9FB35-99EA-DFFB-B6FA-C5E53D5133DE}"/>
              </a:ext>
            </a:extLst>
          </p:cNvPr>
          <p:cNvCxnSpPr/>
          <p:nvPr/>
        </p:nvCxnSpPr>
        <p:spPr>
          <a:xfrm flipV="1">
            <a:off x="3993160" y="2847302"/>
            <a:ext cx="898584" cy="134249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988634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162</Words>
  <Application>Microsoft Office PowerPoint</Application>
  <PresentationFormat>Grand écran</PresentationFormat>
  <Paragraphs>28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Miguel Angel Ayllon</dc:creator>
  <cp:lastModifiedBy>Miguel Angel Ayllon</cp:lastModifiedBy>
  <cp:revision>6</cp:revision>
  <dcterms:created xsi:type="dcterms:W3CDTF">2022-09-06T12:42:14Z</dcterms:created>
  <dcterms:modified xsi:type="dcterms:W3CDTF">2022-10-04T10:30:32Z</dcterms:modified>
</cp:coreProperties>
</file>