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17F631-71E3-8AA6-E57E-E1DB290ED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F40031-916A-9866-58DC-639DDC6D0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967B90-C3D0-CF41-2440-F551C2BF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373A26-6C13-64B3-FCDA-7CFC298B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16F7ED-8623-268E-6CB5-16F21C2F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47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A7028-436D-E57D-810F-FE3748CE3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C8B3C6-24F0-03BC-2953-FE087E430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759B0-35F3-2AE4-1D18-B40C2F1F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43EA1-0D08-13E7-C877-D1FC7BB1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56019D-663E-6E4C-7DE9-E0CBEC09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06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229DE4-1905-9D7A-695E-1F6DDD6A4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6069A5-3809-B805-96F7-3CE9F9FEF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3C6162-8FC1-6429-CF61-BF6A72F1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2EDBE0-A3E7-4E6E-71DF-6B9B7F0B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4A2168-DF31-537A-5417-0BBBFAB16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82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E1D2C-3180-C8DB-2DAC-E8348098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78006B-837D-09F2-F4BE-9233B0FE9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4FBD3-AE62-AD90-DBFA-D1AB1F54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206A7C-18E5-CBB8-5409-3DEDD31D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8096B-1306-D039-0328-D5BD7725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98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19338-42CD-183D-860E-90D1134C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262A3E-D4D1-344C-5A79-1E1FFE1BB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42E0D6-4991-2103-0AE2-224D5173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9EB62B-B3FE-C8AD-855F-BC38C438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E9AE0B-E637-4B7C-4A98-A7A37BFF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17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B7B2F-F109-6F5A-F69F-88D1399C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9870CB-7D54-87F6-2195-6C0A09EBA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29C87D-9BF3-37F1-FCC4-62036ABBC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6F7BBC-F478-7639-88D0-01202EC0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E80ACD-BE59-79B9-337E-7B347453D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CB4978-A5BC-7E34-26D8-EE33904A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80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12176-15C0-AAF3-AE4D-35B0C2610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8B737D-01B8-6C7A-6353-A73586D31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D1A0F6-4DA3-EFC5-D27D-7C65270FE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7BA420-0A94-24A6-39F6-E877671D3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14B17C-01F2-69F5-1640-1ACA093D0E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1D78AA-7515-16E4-391B-6FCF0870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2CD8F2-97E4-7779-852D-25B30325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4BE7D3-3FCA-FA3D-2EAD-2D578256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81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5B1F5-9E80-1599-F180-9268A55F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A20553-D889-85E4-3DD3-9329834D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B0AA07-8138-D599-B64C-AD5D67A6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8E5AF7-D646-68C3-1C85-4212DA70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5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97512B-9B45-1AC7-F8EA-300406FA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0A65F2-702C-2064-003D-6436F2A7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EFFF7B-13E1-C538-D988-8EFDAE38F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26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4947A-DA1A-42DF-2AB9-50809795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F64AA6-F319-00C7-1710-9063EFE1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3E4AB3-1864-591F-121F-88B1C2782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899F96-0FA9-4721-94D9-09723140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6D6586-CC49-3B71-D4DB-D1743624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2E1869-6BDA-4F1C-F393-F494CB68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75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C6F39E-1F31-6CC0-ACAB-9CB8DF01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4CD5F9-BB1C-30FE-C063-E57E75EB3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5188AF-E68B-D8B1-449B-A94B2411F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73778D-7BF2-06C3-2BF0-C15E8F3D9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D5A07E-91D3-4F6A-56F8-2D0258887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3AB2BA-6139-0D4B-A5B0-9999515A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F29F67-F53E-6C2B-87E7-AFC2088A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DEA099-3210-4854-9729-81555B1E8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838387-5BD3-37C6-35BB-E721C0D37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9B14-469B-45B6-A859-046434071999}" type="datetimeFigureOut">
              <a:rPr lang="fr-FR" smtClean="0"/>
              <a:t>04/10/2022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1E2F7D-A809-2A61-E34E-9C894F5B6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AB2C92-18A1-31B4-88AF-350117467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DE44-FAF8-4598-8B5C-D173B2C4D0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95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6B2299-FCBE-7692-F57E-CCEF21C422E0}"/>
              </a:ext>
            </a:extLst>
          </p:cNvPr>
          <p:cNvSpPr/>
          <p:nvPr/>
        </p:nvSpPr>
        <p:spPr>
          <a:xfrm>
            <a:off x="612396" y="759203"/>
            <a:ext cx="2164360" cy="6878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Besoins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C8126D-C837-338F-06E1-E43D049D1D31}"/>
              </a:ext>
            </a:extLst>
          </p:cNvPr>
          <p:cNvSpPr/>
          <p:nvPr/>
        </p:nvSpPr>
        <p:spPr>
          <a:xfrm>
            <a:off x="9729831" y="759204"/>
            <a:ext cx="2164360" cy="6878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Fiche d’Action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9C51A0-073E-7805-B0B3-A4FE36C33E61}"/>
              </a:ext>
            </a:extLst>
          </p:cNvPr>
          <p:cNvSpPr/>
          <p:nvPr/>
        </p:nvSpPr>
        <p:spPr>
          <a:xfrm>
            <a:off x="9729831" y="1528193"/>
            <a:ext cx="2164360" cy="77620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schemeClr val="tx2"/>
                </a:solidFill>
              </a:rPr>
              <a:t>1. Améliorer le cadre et la qualité de vie des habitants et renforcer les équipements de proximité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480D79-B2FF-5C6C-3213-FAE1D48CA5B2}"/>
              </a:ext>
            </a:extLst>
          </p:cNvPr>
          <p:cNvSpPr/>
          <p:nvPr/>
        </p:nvSpPr>
        <p:spPr>
          <a:xfrm>
            <a:off x="9729831" y="2583109"/>
            <a:ext cx="2164360" cy="80361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schemeClr val="tx2"/>
                </a:solidFill>
              </a:rPr>
              <a:t>2. Construire ensemble les transitions énergétiques, environnementales, alimentaires et numériques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0DE5B5-E495-A62C-7FD4-5648B82B2FCF}"/>
              </a:ext>
            </a:extLst>
          </p:cNvPr>
          <p:cNvSpPr/>
          <p:nvPr/>
        </p:nvSpPr>
        <p:spPr>
          <a:xfrm>
            <a:off x="9729831" y="3638025"/>
            <a:ext cx="2164360" cy="68789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200" dirty="0">
                <a:solidFill>
                  <a:schemeClr val="tx2"/>
                </a:solidFill>
              </a:rPr>
              <a:t>3. Renforcer l'attractivité économie, culturelle et  touristique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CC43D0-F78F-9FA9-873F-31F77A2C050A}"/>
              </a:ext>
            </a:extLst>
          </p:cNvPr>
          <p:cNvSpPr/>
          <p:nvPr/>
        </p:nvSpPr>
        <p:spPr>
          <a:xfrm>
            <a:off x="9729831" y="4723002"/>
            <a:ext cx="2164360" cy="68789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4. Coopération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065520-3771-444A-6F06-ACCD3526C4D6}"/>
              </a:ext>
            </a:extLst>
          </p:cNvPr>
          <p:cNvSpPr/>
          <p:nvPr/>
        </p:nvSpPr>
        <p:spPr>
          <a:xfrm>
            <a:off x="9729831" y="5807979"/>
            <a:ext cx="2164360" cy="68789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5. Animation</a:t>
            </a:r>
            <a:r>
              <a:rPr lang="fr-FR" sz="1200" dirty="0">
                <a:solidFill>
                  <a:schemeClr val="tx2"/>
                </a:solidFill>
              </a:rPr>
              <a:t>/Gestion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1B99987-F144-EEF7-1579-0B507F336F85}"/>
              </a:ext>
            </a:extLst>
          </p:cNvPr>
          <p:cNvSpPr/>
          <p:nvPr/>
        </p:nvSpPr>
        <p:spPr>
          <a:xfrm>
            <a:off x="4953698" y="5199074"/>
            <a:ext cx="2164360" cy="6878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200" b="1" dirty="0">
                <a:solidFill>
                  <a:schemeClr val="bg1"/>
                </a:solidFill>
              </a:rPr>
              <a:t>Un Pays qui s'enrichit avec la culture et le tourisme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B9BA6A-B50A-A50A-2831-9E7AB68F43D4}"/>
              </a:ext>
            </a:extLst>
          </p:cNvPr>
          <p:cNvSpPr/>
          <p:nvPr/>
        </p:nvSpPr>
        <p:spPr>
          <a:xfrm>
            <a:off x="4953698" y="3844361"/>
            <a:ext cx="2164360" cy="6878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200" b="1" dirty="0">
                <a:solidFill>
                  <a:schemeClr val="bg1"/>
                </a:solidFill>
              </a:rPr>
              <a:t>Un Pays qui aborde les transitions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2F7D6AF-CFBD-3569-498E-1E71BF5EE216}"/>
              </a:ext>
            </a:extLst>
          </p:cNvPr>
          <p:cNvSpPr/>
          <p:nvPr/>
        </p:nvSpPr>
        <p:spPr>
          <a:xfrm>
            <a:off x="4949504" y="2473756"/>
            <a:ext cx="2164360" cy="6878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sz="1200" b="1" dirty="0">
                <a:solidFill>
                  <a:schemeClr val="bg1"/>
                </a:solidFill>
              </a:rPr>
              <a:t>Un Pays  qui privilégie  le cadre et la qualité de vie des habitants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6AB153F-9F9A-1387-8DA8-54A2B96A7A15}"/>
              </a:ext>
            </a:extLst>
          </p:cNvPr>
          <p:cNvSpPr/>
          <p:nvPr/>
        </p:nvSpPr>
        <p:spPr>
          <a:xfrm>
            <a:off x="4949504" y="759203"/>
            <a:ext cx="2164360" cy="6878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Objectif prioritaire  </a:t>
            </a: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7CDB3D51-7B70-DBBF-BD95-D9FAA65D4779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7113864" y="1740111"/>
            <a:ext cx="2615967" cy="107759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9072EDF0-815E-81A4-D249-5F7F79CC446F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7113864" y="2817705"/>
            <a:ext cx="2615967" cy="10107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C17A7ABF-DA49-4C55-1564-BDE1D04CA4EB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7118058" y="1876433"/>
            <a:ext cx="2615967" cy="2311877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C082255-F7F4-18CE-A0AF-2A0B8D77AB4B}"/>
              </a:ext>
            </a:extLst>
          </p:cNvPr>
          <p:cNvCxnSpPr>
            <a:cxnSpLocks/>
          </p:cNvCxnSpPr>
          <p:nvPr/>
        </p:nvCxnSpPr>
        <p:spPr>
          <a:xfrm flipV="1">
            <a:off x="7076812" y="2785104"/>
            <a:ext cx="2661407" cy="1403205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FE9F03C6-348F-8E25-7D9D-CBC1BF6A79B3}"/>
              </a:ext>
            </a:extLst>
          </p:cNvPr>
          <p:cNvCxnSpPr>
            <a:cxnSpLocks/>
          </p:cNvCxnSpPr>
          <p:nvPr/>
        </p:nvCxnSpPr>
        <p:spPr>
          <a:xfrm flipV="1">
            <a:off x="7113864" y="2076676"/>
            <a:ext cx="2615967" cy="335384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2CA6684F-7BC4-A3A4-61F0-BDAC81806A4B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7105476" y="2984914"/>
            <a:ext cx="2624355" cy="244560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03FC0772-5EE5-5852-BF6D-5A3542228E76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7076812" y="3981974"/>
            <a:ext cx="2653019" cy="144854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744F4E6D-2787-8D0D-65CA-68B7FAF93561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7113864" y="2817705"/>
            <a:ext cx="2615967" cy="2051118"/>
          </a:xfrm>
          <a:prstGeom prst="straightConnector1">
            <a:avLst/>
          </a:prstGeom>
          <a:ln w="127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3C544497-5616-C846-B94B-BDA4ABA87A07}"/>
              </a:ext>
            </a:extLst>
          </p:cNvPr>
          <p:cNvCxnSpPr>
            <a:cxnSpLocks/>
            <a:stCxn id="40" idx="3"/>
            <a:endCxn id="18" idx="1"/>
          </p:cNvCxnSpPr>
          <p:nvPr/>
        </p:nvCxnSpPr>
        <p:spPr>
          <a:xfrm>
            <a:off x="7118058" y="4188310"/>
            <a:ext cx="2611773" cy="87864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D8A0B963-CF5E-AAB7-D9B8-40A66DED9E26}"/>
              </a:ext>
            </a:extLst>
          </p:cNvPr>
          <p:cNvCxnSpPr>
            <a:cxnSpLocks/>
          </p:cNvCxnSpPr>
          <p:nvPr/>
        </p:nvCxnSpPr>
        <p:spPr>
          <a:xfrm flipV="1">
            <a:off x="7142528" y="5199074"/>
            <a:ext cx="2595691" cy="21182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E829AE2D-7BCA-643F-F703-B60814A00B65}"/>
              </a:ext>
            </a:extLst>
          </p:cNvPr>
          <p:cNvSpPr txBox="1"/>
          <p:nvPr/>
        </p:nvSpPr>
        <p:spPr>
          <a:xfrm>
            <a:off x="225542" y="1923974"/>
            <a:ext cx="4456477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Travailler l’image de territoire pour le rendre plus attractif</a:t>
            </a:r>
          </a:p>
          <a:p>
            <a:pPr lvl="0"/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Renforcer et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quilibrer le maillage commercial, de services et équipeme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nts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proximité à toute la population </a:t>
            </a:r>
          </a:p>
          <a:p>
            <a:pPr lvl="0"/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Préserver le milieu naturel, la biodiversité, l’environnement </a:t>
            </a:r>
          </a:p>
          <a:p>
            <a:pPr lvl="0"/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Construir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une transition vers des modèles de consommation énergétiques plus durables et efficaces</a:t>
            </a:r>
          </a:p>
          <a:p>
            <a:pPr lvl="0"/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Repenser le modèle agricole vers des nouvelles transitions</a:t>
            </a:r>
          </a:p>
          <a:p>
            <a:pPr lvl="0"/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Définir une stratégie touristique </a:t>
            </a:r>
          </a:p>
          <a:p>
            <a:pPr lvl="0"/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Renforcer l’attractivité économique et l’économie locale </a:t>
            </a:r>
          </a:p>
          <a:p>
            <a:pPr lvl="0"/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Maintenir et améliorer l’offre culturelle </a:t>
            </a:r>
          </a:p>
          <a:p>
            <a:pPr lvl="0"/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Construire des nouvelles formes de déplacement et de travail</a:t>
            </a:r>
          </a:p>
          <a:p>
            <a:pPr lvl="0"/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9646F56E-AC1A-D0CE-21A2-05064CD3F196}"/>
              </a:ext>
            </a:extLst>
          </p:cNvPr>
          <p:cNvCxnSpPr/>
          <p:nvPr/>
        </p:nvCxnSpPr>
        <p:spPr>
          <a:xfrm>
            <a:off x="3934437" y="2104591"/>
            <a:ext cx="1015067" cy="5755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98AB2F2-4979-328A-600A-8F4DE96CD760}"/>
              </a:ext>
            </a:extLst>
          </p:cNvPr>
          <p:cNvCxnSpPr/>
          <p:nvPr/>
        </p:nvCxnSpPr>
        <p:spPr>
          <a:xfrm>
            <a:off x="3858936" y="2583109"/>
            <a:ext cx="1090568" cy="10136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E1FFF546-6AE5-2FDB-52C3-A208F0E6542F}"/>
              </a:ext>
            </a:extLst>
          </p:cNvPr>
          <p:cNvCxnSpPr/>
          <p:nvPr/>
        </p:nvCxnSpPr>
        <p:spPr>
          <a:xfrm>
            <a:off x="3993160" y="3010344"/>
            <a:ext cx="956344" cy="1041539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3D724C6E-2C72-E656-252B-0035C493CA9F}"/>
              </a:ext>
            </a:extLst>
          </p:cNvPr>
          <p:cNvCxnSpPr>
            <a:cxnSpLocks/>
          </p:cNvCxnSpPr>
          <p:nvPr/>
        </p:nvCxnSpPr>
        <p:spPr>
          <a:xfrm>
            <a:off x="3556932" y="3530818"/>
            <a:ext cx="1392572" cy="521065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E24E3F54-26DB-E991-E4FB-29A1A9D75191}"/>
              </a:ext>
            </a:extLst>
          </p:cNvPr>
          <p:cNvCxnSpPr/>
          <p:nvPr/>
        </p:nvCxnSpPr>
        <p:spPr>
          <a:xfrm>
            <a:off x="3934437" y="3981974"/>
            <a:ext cx="1015067" cy="85801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86C300D6-8986-6580-15A9-17998F13C1BF}"/>
              </a:ext>
            </a:extLst>
          </p:cNvPr>
          <p:cNvCxnSpPr/>
          <p:nvPr/>
        </p:nvCxnSpPr>
        <p:spPr>
          <a:xfrm>
            <a:off x="2453781" y="4286937"/>
            <a:ext cx="2495723" cy="102329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357DB9D2-23C5-634D-1DA0-41E3E61223EE}"/>
              </a:ext>
            </a:extLst>
          </p:cNvPr>
          <p:cNvCxnSpPr/>
          <p:nvPr/>
        </p:nvCxnSpPr>
        <p:spPr>
          <a:xfrm>
            <a:off x="3766657" y="4664381"/>
            <a:ext cx="1182847" cy="68819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446A7E06-8214-1767-B941-B0388FC1363F}"/>
              </a:ext>
            </a:extLst>
          </p:cNvPr>
          <p:cNvCxnSpPr/>
          <p:nvPr/>
        </p:nvCxnSpPr>
        <p:spPr>
          <a:xfrm>
            <a:off x="2776756" y="5009132"/>
            <a:ext cx="2172748" cy="40176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D640AD6D-0AA8-CE27-5593-63061620BFE9}"/>
              </a:ext>
            </a:extLst>
          </p:cNvPr>
          <p:cNvCxnSpPr>
            <a:endCxn id="38" idx="1"/>
          </p:cNvCxnSpPr>
          <p:nvPr/>
        </p:nvCxnSpPr>
        <p:spPr>
          <a:xfrm>
            <a:off x="4110606" y="5410899"/>
            <a:ext cx="843092" cy="13212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DAB1C1F0-9651-7799-338B-C6A4A28D1EB4}"/>
              </a:ext>
            </a:extLst>
          </p:cNvPr>
          <p:cNvCxnSpPr/>
          <p:nvPr/>
        </p:nvCxnSpPr>
        <p:spPr>
          <a:xfrm flipV="1">
            <a:off x="4118994" y="4325922"/>
            <a:ext cx="830510" cy="1084977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FD576F25-64EC-DA97-5D28-4B26EEEC291C}"/>
              </a:ext>
            </a:extLst>
          </p:cNvPr>
          <p:cNvCxnSpPr>
            <a:endCxn id="42" idx="1"/>
          </p:cNvCxnSpPr>
          <p:nvPr/>
        </p:nvCxnSpPr>
        <p:spPr>
          <a:xfrm flipV="1">
            <a:off x="4118994" y="2817705"/>
            <a:ext cx="830510" cy="25315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78763AF9-32DA-CF8E-B8C2-932AC8BD7FC6}"/>
              </a:ext>
            </a:extLst>
          </p:cNvPr>
          <p:cNvCxnSpPr>
            <a:endCxn id="42" idx="1"/>
          </p:cNvCxnSpPr>
          <p:nvPr/>
        </p:nvCxnSpPr>
        <p:spPr>
          <a:xfrm flipV="1">
            <a:off x="2785144" y="2817705"/>
            <a:ext cx="2164360" cy="219142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A8B76F7D-393B-6468-27A4-F28BE83BD54E}"/>
              </a:ext>
            </a:extLst>
          </p:cNvPr>
          <p:cNvCxnSpPr>
            <a:endCxn id="42" idx="1"/>
          </p:cNvCxnSpPr>
          <p:nvPr/>
        </p:nvCxnSpPr>
        <p:spPr>
          <a:xfrm flipV="1">
            <a:off x="2453781" y="2817705"/>
            <a:ext cx="2495723" cy="14692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E4464B5B-1227-7AA8-795F-56EAEB3B112F}"/>
              </a:ext>
            </a:extLst>
          </p:cNvPr>
          <p:cNvCxnSpPr/>
          <p:nvPr/>
        </p:nvCxnSpPr>
        <p:spPr>
          <a:xfrm flipV="1">
            <a:off x="3766657" y="2984914"/>
            <a:ext cx="1174459" cy="167610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73F9FB35-99EA-DFFB-B6FA-C5E53D5133DE}"/>
              </a:ext>
            </a:extLst>
          </p:cNvPr>
          <p:cNvCxnSpPr/>
          <p:nvPr/>
        </p:nvCxnSpPr>
        <p:spPr>
          <a:xfrm flipV="1">
            <a:off x="3993160" y="2847302"/>
            <a:ext cx="898584" cy="13424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886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162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Miguel Angel Ayllon</dc:creator>
  <cp:lastModifiedBy>Miguel Angel Ayllon</cp:lastModifiedBy>
  <cp:revision>6</cp:revision>
  <dcterms:created xsi:type="dcterms:W3CDTF">2022-09-06T12:42:14Z</dcterms:created>
  <dcterms:modified xsi:type="dcterms:W3CDTF">2022-10-04T10:30:32Z</dcterms:modified>
</cp:coreProperties>
</file>